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24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BFE5-E824-4E7E-AFE0-64089D173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BF54B-899E-46CB-82C9-64C3D921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CCEC0-0E30-4C1D-A938-615DF002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A52DE-F6BA-4F72-991C-0BF24E2F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9D157-547F-40A2-807B-1A13799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1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EB5A-AE75-42AA-BA67-61437832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3ABA9-F60F-4781-8C8A-6187C88A0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BFCC-1BD1-4A5A-9D96-260DFDFF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AEE38-24D0-4239-AF37-96107352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08752-B77D-433A-A9AB-4C4EE813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38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ACB2C-7CF3-40AE-922C-6164E4A47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A393D-236E-46F9-BA95-FBB7F08D7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EC19A-2557-4DA1-91F7-A7C69CA1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65C9C-9384-4EF5-9589-30D9EA0C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BE52F-7ABE-4C26-87F7-EEEA57759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1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24DF-E649-42E4-840E-27120C30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2CD1-CB8D-46C2-A8FF-7C0FC3A9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E84DE-92C9-4038-8298-4702869A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728D-5615-42F6-8762-FD3B585C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4D144-AC74-4193-B1A9-8779E2C1E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837D-709F-4E11-AC6A-B0AA6A8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2D367-01F1-4C59-8370-3E0B03A8C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DDA83-83B6-4AD2-8D28-E7E117A8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B8D3-D340-4140-A3FB-88CE78BF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1D7A2-F9C0-4D92-A179-89F3D81B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9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E1C5-45B5-4E24-8BFA-64E34DA0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A3000-2AC7-43DB-B020-DED31881B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F13C6-0E61-4034-B9EF-9590D9AC4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44AB1-77CA-4B6C-BB6D-144E398C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212D3-6064-492E-8FCF-65CD1BEB5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83BDC-637C-4CC9-ABC7-5E3D683A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4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D2EB-DDC5-4B82-8C9B-18A7D67D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F5863-8B35-4D3E-871E-824134D21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6D573-DC08-4E0D-92CB-C3B63C7D2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DDC99-8692-485B-ADFD-E1E4A4F6A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58B2F-F628-4163-BDDA-3DD3FD89A6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18228-5C3B-4338-B629-39AE5D221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E2F82B-DCBB-4477-BFCA-1602EF34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8EDDEB-3857-4236-933C-929F1250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01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DBCB2-ED0E-4016-B848-D4BE62A9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01F36-0475-4999-9599-BE40FD83A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6EF0B-F04D-413F-9BDA-B1CC588B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09412-1DFA-4841-91E3-3E97D56C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6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F08B9-CECB-47AB-9533-55ED4CE1D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4E109-8329-4202-9D9A-07BB1429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D9BCA-8C86-415C-8B31-562F925F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0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0906-2874-44C0-A585-BCCFBC8E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5EC19-44A6-45F0-9A97-82A26171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2DF41-4CFB-428B-965A-A76FBC57D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22444-4F3C-461D-B79F-9C186C0FE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7DE9C-7A61-4AA7-B90F-23908546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777AB-2EB4-4444-9560-450D45C9C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45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78FB-0FF9-4565-BA7A-1FFF614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3E0F1-8902-4CC9-ADC8-FDBDC675E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BAF6C-AFBB-42CC-90ED-3F6BB3F96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E9EE8-7A1F-47CC-9E50-7A696CD1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1AD2D-FE31-4138-98F6-BAB253C2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59E38-C3D3-42E9-A2A9-372B0042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88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E9424-6E71-43E3-A763-C1F8E07B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DD0E7-0D67-4B02-9AB1-C6F3E149F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C82CA-7B1C-4E22-951F-63759E7D3E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86D7D-1516-4CB8-9BF2-E912CFD79F59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F9737-4000-4F40-8DC8-21EFC7EBF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0C5F5-7692-4AE9-BF6C-A44CE7AFF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BACAC-6418-420F-A03E-49B19F04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0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AC0E-7916-44B4-A901-044B406584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9D022-88D2-4270-9504-8BF92B5BC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303194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IN Operator.mp4_20220609_002305.770">
            <a:extLst>
              <a:ext uri="{FF2B5EF4-FFF2-40B4-BE49-F238E27FC236}">
                <a16:creationId xmlns:a16="http://schemas.microsoft.com/office/drawing/2014/main" id="{EA846043-EED7-41F1-93BF-0BA2C12AFD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0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IN Operator.mp4_20220609_002439.812">
            <a:extLst>
              <a:ext uri="{FF2B5EF4-FFF2-40B4-BE49-F238E27FC236}">
                <a16:creationId xmlns:a16="http://schemas.microsoft.com/office/drawing/2014/main" id="{A03871B0-F6F5-4AA2-82B1-8FB7FAAF8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6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IN Operator.mp4_20220609_002451.495">
            <a:extLst>
              <a:ext uri="{FF2B5EF4-FFF2-40B4-BE49-F238E27FC236}">
                <a16:creationId xmlns:a16="http://schemas.microsoft.com/office/drawing/2014/main" id="{5000E2EA-E516-4571-9C55-1B1D628ED4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5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IN Operator.mp4_20220609_002533.586">
            <a:extLst>
              <a:ext uri="{FF2B5EF4-FFF2-40B4-BE49-F238E27FC236}">
                <a16:creationId xmlns:a16="http://schemas.microsoft.com/office/drawing/2014/main" id="{7B27EC4D-8079-4C5C-81A9-3F301567DD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7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IN Operator.mp4_20220609_003204.759">
            <a:extLst>
              <a:ext uri="{FF2B5EF4-FFF2-40B4-BE49-F238E27FC236}">
                <a16:creationId xmlns:a16="http://schemas.microsoft.com/office/drawing/2014/main" id="{B487DFF1-868B-4320-9097-F03379F33D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76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IN Operator.mp4_20220609_003208.577">
            <a:extLst>
              <a:ext uri="{FF2B5EF4-FFF2-40B4-BE49-F238E27FC236}">
                <a16:creationId xmlns:a16="http://schemas.microsoft.com/office/drawing/2014/main" id="{51A217E3-00CA-43FC-8621-7949C38B57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10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Subqueries vs Joins.mp4_20220609_004946.243">
            <a:extLst>
              <a:ext uri="{FF2B5EF4-FFF2-40B4-BE49-F238E27FC236}">
                <a16:creationId xmlns:a16="http://schemas.microsoft.com/office/drawing/2014/main" id="{FCEBADD7-C183-46CC-A298-8294BA06D9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80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Subqueries vs Joins.mp4_20220609_005151.499">
            <a:extLst>
              <a:ext uri="{FF2B5EF4-FFF2-40B4-BE49-F238E27FC236}">
                <a16:creationId xmlns:a16="http://schemas.microsoft.com/office/drawing/2014/main" id="{B702C3D4-ABA5-44E0-A1D8-164EFC8D74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9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Subqueries vs Joins.mp4_20220609_010003.595">
            <a:extLst>
              <a:ext uri="{FF2B5EF4-FFF2-40B4-BE49-F238E27FC236}">
                <a16:creationId xmlns:a16="http://schemas.microsoft.com/office/drawing/2014/main" id="{D1209B81-AC93-4E2F-9D14-87B704B01D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35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Subqueries vs Joins.mp4_20220609_011651.153">
            <a:extLst>
              <a:ext uri="{FF2B5EF4-FFF2-40B4-BE49-F238E27FC236}">
                <a16:creationId xmlns:a16="http://schemas.microsoft.com/office/drawing/2014/main" id="{B71E0F5D-3A2B-4683-AB40-D35DF634FD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9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ubqueries.mp4_20220608_231716.814">
            <a:extLst>
              <a:ext uri="{FF2B5EF4-FFF2-40B4-BE49-F238E27FC236}">
                <a16:creationId xmlns:a16="http://schemas.microsoft.com/office/drawing/2014/main" id="{BBC0DBB3-9240-439C-AF48-751DCFB8C3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10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Subqueries vs Joins.mp4_20220609_011658.743">
            <a:extLst>
              <a:ext uri="{FF2B5EF4-FFF2-40B4-BE49-F238E27FC236}">
                <a16:creationId xmlns:a16="http://schemas.microsoft.com/office/drawing/2014/main" id="{236CD8FC-11CE-4166-98C1-102FF26E6E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25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ALL Keyword.mp4_20220609_011717.950">
            <a:extLst>
              <a:ext uri="{FF2B5EF4-FFF2-40B4-BE49-F238E27FC236}">
                <a16:creationId xmlns:a16="http://schemas.microsoft.com/office/drawing/2014/main" id="{F3848B01-7738-4F0C-AD58-1267A235FB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86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ALL Keyword.mp4_20220609_011824.074">
            <a:extLst>
              <a:ext uri="{FF2B5EF4-FFF2-40B4-BE49-F238E27FC236}">
                <a16:creationId xmlns:a16="http://schemas.microsoft.com/office/drawing/2014/main" id="{2FB51CCC-2053-4BD0-A1E9-64EFF971B4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60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ALL Keyword.mp4_20220609_012108.326">
            <a:extLst>
              <a:ext uri="{FF2B5EF4-FFF2-40B4-BE49-F238E27FC236}">
                <a16:creationId xmlns:a16="http://schemas.microsoft.com/office/drawing/2014/main" id="{EE15FF7C-BC2B-41EF-8378-AA96FE459F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81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ALL Keyword.mp4_20220609_012126.292">
            <a:extLst>
              <a:ext uri="{FF2B5EF4-FFF2-40B4-BE49-F238E27FC236}">
                <a16:creationId xmlns:a16="http://schemas.microsoft.com/office/drawing/2014/main" id="{D37AAC7B-D0F5-4229-806C-DE58ABE0C3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1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ALL Keyword.mp4_20220609_012332.926">
            <a:extLst>
              <a:ext uri="{FF2B5EF4-FFF2-40B4-BE49-F238E27FC236}">
                <a16:creationId xmlns:a16="http://schemas.microsoft.com/office/drawing/2014/main" id="{AA1C97D2-0EC0-446D-BA86-1FCA074FD0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8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ALL Keyword.mp4_20220609_012339.887">
            <a:extLst>
              <a:ext uri="{FF2B5EF4-FFF2-40B4-BE49-F238E27FC236}">
                <a16:creationId xmlns:a16="http://schemas.microsoft.com/office/drawing/2014/main" id="{E8A65BD4-D3A4-4D4B-8CA9-D402C01892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32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he ALL Keyword.mp4_20220609_012402.763">
            <a:extLst>
              <a:ext uri="{FF2B5EF4-FFF2-40B4-BE49-F238E27FC236}">
                <a16:creationId xmlns:a16="http://schemas.microsoft.com/office/drawing/2014/main" id="{12F4F4C8-A68C-426A-8800-3ED44A7A3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6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ANY Keyword.mp4_20220609_020154.410">
            <a:extLst>
              <a:ext uri="{FF2B5EF4-FFF2-40B4-BE49-F238E27FC236}">
                <a16:creationId xmlns:a16="http://schemas.microsoft.com/office/drawing/2014/main" id="{BD79CD2C-294D-4038-B384-86DAB00737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42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ANY Keyword.mp4_20220609_020231.698">
            <a:extLst>
              <a:ext uri="{FF2B5EF4-FFF2-40B4-BE49-F238E27FC236}">
                <a16:creationId xmlns:a16="http://schemas.microsoft.com/office/drawing/2014/main" id="{38D08C6F-4E1D-4839-B5D5-67D69FA532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9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ubqueries.mp4_20220609_001322.801">
            <a:extLst>
              <a:ext uri="{FF2B5EF4-FFF2-40B4-BE49-F238E27FC236}">
                <a16:creationId xmlns:a16="http://schemas.microsoft.com/office/drawing/2014/main" id="{8C144BE7-1BAE-4529-8E3C-22C4A834F8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6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ANY Keyword.mp4_20220609_020253.439">
            <a:extLst>
              <a:ext uri="{FF2B5EF4-FFF2-40B4-BE49-F238E27FC236}">
                <a16:creationId xmlns:a16="http://schemas.microsoft.com/office/drawing/2014/main" id="{6531AD4A-1153-4484-BA53-9F04458FE7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99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ANY Keyword.mp4_20220609_020326.146">
            <a:extLst>
              <a:ext uri="{FF2B5EF4-FFF2-40B4-BE49-F238E27FC236}">
                <a16:creationId xmlns:a16="http://schemas.microsoft.com/office/drawing/2014/main" id="{94990817-EA17-43E2-9CA7-C5F4C61A4C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02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The ANY Keyword.mp4_20220609_020401.732">
            <a:extLst>
              <a:ext uri="{FF2B5EF4-FFF2-40B4-BE49-F238E27FC236}">
                <a16:creationId xmlns:a16="http://schemas.microsoft.com/office/drawing/2014/main" id="{900FCE3D-44DD-42E0-80B1-305F83DF34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75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8DFD5-D718-42C0-BD21-008695C72B05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7- Correlated Subqueries</a:t>
            </a:r>
          </a:p>
        </p:txBody>
      </p:sp>
    </p:spTree>
    <p:extLst>
      <p:ext uri="{BB962C8B-B14F-4D97-AF65-F5344CB8AC3E}">
        <p14:creationId xmlns:p14="http://schemas.microsoft.com/office/powerpoint/2010/main" val="2013048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rrelated Subqueries.mp4_20220609_021316.757">
            <a:extLst>
              <a:ext uri="{FF2B5EF4-FFF2-40B4-BE49-F238E27FC236}">
                <a16:creationId xmlns:a16="http://schemas.microsoft.com/office/drawing/2014/main" id="{6F0E7EF5-5435-4155-ACBE-DDD2F3DD9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41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rrelated Subqueries.mp4_20220609_021331.961">
            <a:extLst>
              <a:ext uri="{FF2B5EF4-FFF2-40B4-BE49-F238E27FC236}">
                <a16:creationId xmlns:a16="http://schemas.microsoft.com/office/drawing/2014/main" id="{DE18B535-5B2A-443C-AE02-2D21495989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06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rrelated Subqueries.mp4_20220609_021536.119">
            <a:extLst>
              <a:ext uri="{FF2B5EF4-FFF2-40B4-BE49-F238E27FC236}">
                <a16:creationId xmlns:a16="http://schemas.microsoft.com/office/drawing/2014/main" id="{6FE48E4F-3314-4CD5-BD8C-473BB719CE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2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rrelated Subqueries.mp4_20220609_022905.644">
            <a:extLst>
              <a:ext uri="{FF2B5EF4-FFF2-40B4-BE49-F238E27FC236}">
                <a16:creationId xmlns:a16="http://schemas.microsoft.com/office/drawing/2014/main" id="{B8D2DE6E-EDEB-4A81-B30D-AF835EB714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39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rrelated Subqueries.mp4_20220609_022933.051">
            <a:extLst>
              <a:ext uri="{FF2B5EF4-FFF2-40B4-BE49-F238E27FC236}">
                <a16:creationId xmlns:a16="http://schemas.microsoft.com/office/drawing/2014/main" id="{89BC8BCA-ACD1-4F23-A8EE-9D00BA810A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12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rrelated Subqueries.mp4_20220609_022937.804">
            <a:extLst>
              <a:ext uri="{FF2B5EF4-FFF2-40B4-BE49-F238E27FC236}">
                <a16:creationId xmlns:a16="http://schemas.microsoft.com/office/drawing/2014/main" id="{D7B2FE97-2C21-4E87-9139-7C7D644785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8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ubqueries.mp4_20220609_001405.255">
            <a:extLst>
              <a:ext uri="{FF2B5EF4-FFF2-40B4-BE49-F238E27FC236}">
                <a16:creationId xmlns:a16="http://schemas.microsoft.com/office/drawing/2014/main" id="{1A3460BB-B481-46DD-94D1-3C4951642D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55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rrelated Subqueries.mp4_20220609_023441.988">
            <a:extLst>
              <a:ext uri="{FF2B5EF4-FFF2-40B4-BE49-F238E27FC236}">
                <a16:creationId xmlns:a16="http://schemas.microsoft.com/office/drawing/2014/main" id="{E03D0865-F4EC-4FC9-944C-36E87BED86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31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rrelated Subqueries.mp4_20220609_023446.140">
            <a:extLst>
              <a:ext uri="{FF2B5EF4-FFF2-40B4-BE49-F238E27FC236}">
                <a16:creationId xmlns:a16="http://schemas.microsoft.com/office/drawing/2014/main" id="{2581720A-CCE1-4714-8427-8CC3B19936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72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EXISTS Operator.mp4_20220609_023500.275">
            <a:extLst>
              <a:ext uri="{FF2B5EF4-FFF2-40B4-BE49-F238E27FC236}">
                <a16:creationId xmlns:a16="http://schemas.microsoft.com/office/drawing/2014/main" id="{DA413DEC-5E62-46F3-992A-8831B97113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7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EXISTS Operator.mp4_20220609_023617.073">
            <a:extLst>
              <a:ext uri="{FF2B5EF4-FFF2-40B4-BE49-F238E27FC236}">
                <a16:creationId xmlns:a16="http://schemas.microsoft.com/office/drawing/2014/main" id="{3FCE0552-A943-487D-B013-647ACF5A6C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37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EXISTS Operator.mp4_20220609_023711.307">
            <a:extLst>
              <a:ext uri="{FF2B5EF4-FFF2-40B4-BE49-F238E27FC236}">
                <a16:creationId xmlns:a16="http://schemas.microsoft.com/office/drawing/2014/main" id="{112FE147-21EB-4783-8FD5-8F1B578BA8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55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EXISTS Operator.mp4_20220609_023837.063">
            <a:extLst>
              <a:ext uri="{FF2B5EF4-FFF2-40B4-BE49-F238E27FC236}">
                <a16:creationId xmlns:a16="http://schemas.microsoft.com/office/drawing/2014/main" id="{58ADC1FB-3A73-41DA-9A06-A0AEF88E3D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24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EXISTS Operator.mp4_20220609_023841.381">
            <a:extLst>
              <a:ext uri="{FF2B5EF4-FFF2-40B4-BE49-F238E27FC236}">
                <a16:creationId xmlns:a16="http://schemas.microsoft.com/office/drawing/2014/main" id="{894DDD4C-C7EB-4A7B-BB39-524F3474B9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66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EXISTS Operator.mp4_20220609_024014.864">
            <a:extLst>
              <a:ext uri="{FF2B5EF4-FFF2-40B4-BE49-F238E27FC236}">
                <a16:creationId xmlns:a16="http://schemas.microsoft.com/office/drawing/2014/main" id="{0E7C1E23-DC59-420A-BB08-7CE8B7A875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93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EXISTS Operator.mp4_20220609_024425.213">
            <a:extLst>
              <a:ext uri="{FF2B5EF4-FFF2-40B4-BE49-F238E27FC236}">
                <a16:creationId xmlns:a16="http://schemas.microsoft.com/office/drawing/2014/main" id="{3F4D89EC-8E94-4F3D-ADF7-606EF91778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57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EXISTS Operator.mp4_20220609_025429.914">
            <a:extLst>
              <a:ext uri="{FF2B5EF4-FFF2-40B4-BE49-F238E27FC236}">
                <a16:creationId xmlns:a16="http://schemas.microsoft.com/office/drawing/2014/main" id="{AF23B426-1F52-43E4-A09C-CEB790F2C1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9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ubqueries.mp4_20220609_001422.642">
            <a:extLst>
              <a:ext uri="{FF2B5EF4-FFF2-40B4-BE49-F238E27FC236}">
                <a16:creationId xmlns:a16="http://schemas.microsoft.com/office/drawing/2014/main" id="{6D73FBEA-3DF1-4DED-A474-F6E1102636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82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The EXISTS Operator.mp4_20220609_025534.227">
            <a:extLst>
              <a:ext uri="{FF2B5EF4-FFF2-40B4-BE49-F238E27FC236}">
                <a16:creationId xmlns:a16="http://schemas.microsoft.com/office/drawing/2014/main" id="{A5AA9254-1D7B-4F5C-9AE4-3E01F3BAAE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7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25551.691">
            <a:extLst>
              <a:ext uri="{FF2B5EF4-FFF2-40B4-BE49-F238E27FC236}">
                <a16:creationId xmlns:a16="http://schemas.microsoft.com/office/drawing/2014/main" id="{F949A940-2D3F-4956-A26F-29EEC063AB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6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25628.910">
            <a:extLst>
              <a:ext uri="{FF2B5EF4-FFF2-40B4-BE49-F238E27FC236}">
                <a16:creationId xmlns:a16="http://schemas.microsoft.com/office/drawing/2014/main" id="{126E77EF-EF91-4C63-BC59-9CECC653FF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0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25731.281">
            <a:extLst>
              <a:ext uri="{FF2B5EF4-FFF2-40B4-BE49-F238E27FC236}">
                <a16:creationId xmlns:a16="http://schemas.microsoft.com/office/drawing/2014/main" id="{6C8EEF12-89C0-4524-ABDE-39968B828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1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25814.488">
            <a:extLst>
              <a:ext uri="{FF2B5EF4-FFF2-40B4-BE49-F238E27FC236}">
                <a16:creationId xmlns:a16="http://schemas.microsoft.com/office/drawing/2014/main" id="{B43B8FAB-D841-4971-B243-C2D7F5E7B9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46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25832.109">
            <a:extLst>
              <a:ext uri="{FF2B5EF4-FFF2-40B4-BE49-F238E27FC236}">
                <a16:creationId xmlns:a16="http://schemas.microsoft.com/office/drawing/2014/main" id="{36D1A97A-E9DF-4EC6-8CEB-34FD9E5C37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2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25838.745">
            <a:extLst>
              <a:ext uri="{FF2B5EF4-FFF2-40B4-BE49-F238E27FC236}">
                <a16:creationId xmlns:a16="http://schemas.microsoft.com/office/drawing/2014/main" id="{240CBC28-AC1C-4EEB-A913-6D7F57E5C9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11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25844.898">
            <a:extLst>
              <a:ext uri="{FF2B5EF4-FFF2-40B4-BE49-F238E27FC236}">
                <a16:creationId xmlns:a16="http://schemas.microsoft.com/office/drawing/2014/main" id="{1B1F8BBC-65BE-4109-BCAF-E6C00CD3B5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40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25922.972">
            <a:extLst>
              <a:ext uri="{FF2B5EF4-FFF2-40B4-BE49-F238E27FC236}">
                <a16:creationId xmlns:a16="http://schemas.microsoft.com/office/drawing/2014/main" id="{2E9C9E2C-54BD-4DC9-9E70-1B57E47D01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5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31442.414">
            <a:extLst>
              <a:ext uri="{FF2B5EF4-FFF2-40B4-BE49-F238E27FC236}">
                <a16:creationId xmlns:a16="http://schemas.microsoft.com/office/drawing/2014/main" id="{7DD9F50C-7DE1-46B3-8206-12A27DE124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1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ubqueries.mp4_20220609_001511.556">
            <a:extLst>
              <a:ext uri="{FF2B5EF4-FFF2-40B4-BE49-F238E27FC236}">
                <a16:creationId xmlns:a16="http://schemas.microsoft.com/office/drawing/2014/main" id="{3FCC052F-B901-44C0-8DEC-923DC91DC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1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31505.963">
            <a:extLst>
              <a:ext uri="{FF2B5EF4-FFF2-40B4-BE49-F238E27FC236}">
                <a16:creationId xmlns:a16="http://schemas.microsoft.com/office/drawing/2014/main" id="{6E41D5D2-B21A-4906-962F-55D216664C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50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31525.681">
            <a:extLst>
              <a:ext uri="{FF2B5EF4-FFF2-40B4-BE49-F238E27FC236}">
                <a16:creationId xmlns:a16="http://schemas.microsoft.com/office/drawing/2014/main" id="{E7C775FC-5B3B-4C03-98C6-3BF1A0251A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423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ubqueries in the SELECT Clause.mp4_20220609_031542.405">
            <a:extLst>
              <a:ext uri="{FF2B5EF4-FFF2-40B4-BE49-F238E27FC236}">
                <a16:creationId xmlns:a16="http://schemas.microsoft.com/office/drawing/2014/main" id="{00323ED3-3CD5-46F1-A76A-57C0EBE82A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652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Subqueries in the FROM Clause.mp4_20220609_031552.519">
            <a:extLst>
              <a:ext uri="{FF2B5EF4-FFF2-40B4-BE49-F238E27FC236}">
                <a16:creationId xmlns:a16="http://schemas.microsoft.com/office/drawing/2014/main" id="{A2D37E3C-8BF3-4064-9CBA-8E330A58B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0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Subqueries in the FROM Clause.mp4_20220609_031638.063">
            <a:extLst>
              <a:ext uri="{FF2B5EF4-FFF2-40B4-BE49-F238E27FC236}">
                <a16:creationId xmlns:a16="http://schemas.microsoft.com/office/drawing/2014/main" id="{18106946-E545-43A3-B421-675E9DB998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4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Subqueries in the FROM Clause.mp4_20220609_031709.077">
            <a:extLst>
              <a:ext uri="{FF2B5EF4-FFF2-40B4-BE49-F238E27FC236}">
                <a16:creationId xmlns:a16="http://schemas.microsoft.com/office/drawing/2014/main" id="{5414B128-FBA9-4E61-92FC-8EDCF22D43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7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Subqueries in the FROM Clause.mp4_20220609_031739.233">
            <a:extLst>
              <a:ext uri="{FF2B5EF4-FFF2-40B4-BE49-F238E27FC236}">
                <a16:creationId xmlns:a16="http://schemas.microsoft.com/office/drawing/2014/main" id="{2B0B9631-2D92-487D-89D1-0E91A6ADC2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2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Subqueries in the FROM Clause.mp4_20220609_031801.000">
            <a:extLst>
              <a:ext uri="{FF2B5EF4-FFF2-40B4-BE49-F238E27FC236}">
                <a16:creationId xmlns:a16="http://schemas.microsoft.com/office/drawing/2014/main" id="{858195C4-2C42-4F37-894C-EE056E85CF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76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Subqueries in the FROM Clause.mp4_20220609_031828.895">
            <a:extLst>
              <a:ext uri="{FF2B5EF4-FFF2-40B4-BE49-F238E27FC236}">
                <a16:creationId xmlns:a16="http://schemas.microsoft.com/office/drawing/2014/main" id="{DB42503D-EA96-40E7-BDF0-4D14C1B21C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33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Subqueries in the FROM Clause.mp4_20220609_031832.435">
            <a:extLst>
              <a:ext uri="{FF2B5EF4-FFF2-40B4-BE49-F238E27FC236}">
                <a16:creationId xmlns:a16="http://schemas.microsoft.com/office/drawing/2014/main" id="{32F88827-565F-4E7A-B626-978BCD0656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97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ubqueries.mp4_20220609_002211.320">
            <a:extLst>
              <a:ext uri="{FF2B5EF4-FFF2-40B4-BE49-F238E27FC236}">
                <a16:creationId xmlns:a16="http://schemas.microsoft.com/office/drawing/2014/main" id="{E2B77841-4361-4902-AE29-2E7FAE3FE7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3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Subqueries.mp4_20220609_002214.152">
            <a:extLst>
              <a:ext uri="{FF2B5EF4-FFF2-40B4-BE49-F238E27FC236}">
                <a16:creationId xmlns:a16="http://schemas.microsoft.com/office/drawing/2014/main" id="{80ABA812-5BDE-42E9-A239-D233D75BB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7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IN Operator.mp4_20220609_002226.079">
            <a:extLst>
              <a:ext uri="{FF2B5EF4-FFF2-40B4-BE49-F238E27FC236}">
                <a16:creationId xmlns:a16="http://schemas.microsoft.com/office/drawing/2014/main" id="{6D5203E2-B727-470B-9E05-1A1784C4C8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00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</Words>
  <Application>Microsoft Office PowerPoint</Application>
  <PresentationFormat>Widescreen</PresentationFormat>
  <Paragraphs>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2</cp:revision>
  <dcterms:created xsi:type="dcterms:W3CDTF">2022-07-23T15:50:11Z</dcterms:created>
  <dcterms:modified xsi:type="dcterms:W3CDTF">2022-07-23T17:14:36Z</dcterms:modified>
</cp:coreProperties>
</file>